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F696-040E-471D-9621-3DC928EE21F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8EB9-025B-4550-B017-1A3A98AAE0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41" t="31111" r="78333" b="25185"/>
          <a:stretch>
            <a:fillRect/>
          </a:stretch>
        </p:blipFill>
        <p:spPr bwMode="auto">
          <a:xfrm>
            <a:off x="0" y="381000"/>
            <a:ext cx="9144000" cy="620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5303" t="44115" r="71907" b="30629"/>
          <a:stretch>
            <a:fillRect/>
          </a:stretch>
        </p:blipFill>
        <p:spPr bwMode="auto">
          <a:xfrm>
            <a:off x="228600" y="838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latin typeface="Cambria" pitchFamily="18" charset="0"/>
              </a:rPr>
              <a:t>Document 2</a:t>
            </a:r>
            <a:endParaRPr lang="en-US" sz="1600" b="1" u="sng" dirty="0"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913437"/>
            <a:ext cx="9144000" cy="94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>
                <a:latin typeface="Cambria" pitchFamily="18" charset="0"/>
              </a:rPr>
              <a:t>Using document 2 and your knowledge of Global History, explain the purpose of the diagram.</a:t>
            </a:r>
            <a:endParaRPr lang="en-US" sz="1600" dirty="0">
              <a:latin typeface="Cambria" pitchFamily="18" charset="0"/>
            </a:endParaRP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latin typeface="Cambria" pitchFamily="18" charset="0"/>
              </a:rPr>
              <a:t>Document 3</a:t>
            </a:r>
            <a:endParaRPr lang="en-US" sz="1600" b="1" u="sng" dirty="0"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913437"/>
            <a:ext cx="9144000" cy="94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>
                <a:latin typeface="Cambria" pitchFamily="18" charset="0"/>
              </a:rPr>
              <a:t>Using document 3, explain the historical circumstances that led to the situation shown.</a:t>
            </a:r>
            <a:endParaRPr lang="en-US" sz="1600" dirty="0">
              <a:latin typeface="Cambria" pitchFamily="18" charset="0"/>
            </a:endParaRPr>
          </a:p>
          <a:p>
            <a:pPr>
              <a:buNone/>
            </a:pP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2187" t="18148" r="62396" b="16296"/>
          <a:stretch>
            <a:fillRect/>
          </a:stretch>
        </p:blipFill>
        <p:spPr bwMode="auto">
          <a:xfrm>
            <a:off x="762000" y="685800"/>
            <a:ext cx="7348537" cy="51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mbria" pitchFamily="18" charset="0"/>
              </a:rPr>
              <a:t>Using all documents, explain the cause/effect relationship </a:t>
            </a:r>
            <a:r>
              <a:rPr lang="en-US" sz="6600" b="1" dirty="0" smtClean="0">
                <a:latin typeface="Cambria" pitchFamily="18" charset="0"/>
              </a:rPr>
              <a:t/>
            </a:r>
            <a:br>
              <a:rPr lang="en-US" sz="6600" b="1" dirty="0" smtClean="0">
                <a:latin typeface="Cambria" pitchFamily="18" charset="0"/>
              </a:rPr>
            </a:br>
            <a:r>
              <a:rPr lang="en-US" sz="6600" b="1" dirty="0" smtClean="0">
                <a:latin typeface="Cambria" pitchFamily="18" charset="0"/>
              </a:rPr>
              <a:t>between </a:t>
            </a:r>
            <a:r>
              <a:rPr lang="en-US" sz="6600" b="1" dirty="0">
                <a:latin typeface="Cambria" pitchFamily="18" charset="0"/>
              </a:rPr>
              <a:t>them</a:t>
            </a:r>
            <a:r>
              <a:rPr lang="en-US" sz="6600" b="1" dirty="0" smtClean="0">
                <a:latin typeface="Cambria" pitchFamily="18" charset="0"/>
              </a:rPr>
              <a:t>.</a:t>
            </a:r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Document 2</vt:lpstr>
      <vt:lpstr>Document 3</vt:lpstr>
      <vt:lpstr>Using all documents, explain the cause/effect relationship  between them.</vt:lpstr>
    </vt:vector>
  </TitlesOfParts>
  <Company>Homer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%username%</dc:creator>
  <cp:lastModifiedBy>%username%</cp:lastModifiedBy>
  <cp:revision>1</cp:revision>
  <dcterms:created xsi:type="dcterms:W3CDTF">2017-12-18T14:05:12Z</dcterms:created>
  <dcterms:modified xsi:type="dcterms:W3CDTF">2017-12-18T14:10:10Z</dcterms:modified>
</cp:coreProperties>
</file>